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9" r:id="rId4"/>
    <p:sldId id="270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acifico" pitchFamily="2" charset="77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fb6d999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fb6d999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fa251b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fa251b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fb6d99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fb6d99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fb6d99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fb6d99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fb6d999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fb6d999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fb6d999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fb6d999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9fb6d99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9fb6d99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9fb6d99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9fb6d99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9fb6d999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9fb6d999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17650" y="870350"/>
            <a:ext cx="8520600" cy="1219200"/>
          </a:xfrm>
          <a:prstGeom prst="rect">
            <a:avLst/>
          </a:prstGeom>
          <a:effectLst>
            <a:outerShdw blurRad="71438" dist="95250" dir="846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Pacifico"/>
                <a:ea typeface="Pacifico"/>
                <a:cs typeface="Pacifico"/>
                <a:sym typeface="Pacifico"/>
              </a:rPr>
              <a:t>STARBUCKS</a:t>
            </a:r>
            <a:endParaRPr b="1">
              <a:solidFill>
                <a:srgbClr val="38761D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94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17650" y="2957500"/>
            <a:ext cx="2461200" cy="18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sharks_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Shivang Mistry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Saumil Shah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Sarath Vattikuti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Sandeep 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13" y="619200"/>
            <a:ext cx="5855175" cy="427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818800" y="0"/>
            <a:ext cx="35064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latin typeface="Calibri"/>
                <a:ea typeface="Calibri"/>
                <a:cs typeface="Calibri"/>
                <a:sym typeface="Calibri"/>
              </a:rPr>
              <a:t>Technology Stack</a:t>
            </a:r>
            <a:endParaRPr sz="3600" b="1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A470-C3E6-9A49-9E67-310DBC6B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DCD74-AD58-284B-BED0-D0E3A68DD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  <a:p>
            <a:r>
              <a:rPr lang="en-US" dirty="0"/>
              <a:t>Sign Up</a:t>
            </a:r>
          </a:p>
          <a:p>
            <a:r>
              <a:rPr lang="en-US" dirty="0"/>
              <a:t>Profile</a:t>
            </a:r>
          </a:p>
          <a:p>
            <a:r>
              <a:rPr lang="en-US" dirty="0"/>
              <a:t>Add Card</a:t>
            </a:r>
          </a:p>
          <a:p>
            <a:r>
              <a:rPr lang="en-US" dirty="0"/>
              <a:t>Post Payment</a:t>
            </a:r>
          </a:p>
          <a:p>
            <a:r>
              <a:rPr lang="en-US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32005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A470-C3E6-9A49-9E67-310DBC6B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DCD74-AD58-284B-BED0-D0E3A68DD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Web UI and deployed it on Heroku.</a:t>
            </a:r>
          </a:p>
          <a:p>
            <a:r>
              <a:rPr lang="en-US" dirty="0"/>
              <a:t>Deployed APIs to AWS as Docker EC2 instance.</a:t>
            </a:r>
          </a:p>
        </p:txBody>
      </p:sp>
    </p:spTree>
    <p:extLst>
      <p:ext uri="{BB962C8B-B14F-4D97-AF65-F5344CB8AC3E}">
        <p14:creationId xmlns:p14="http://schemas.microsoft.com/office/powerpoint/2010/main" val="13170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75" y="675075"/>
            <a:ext cx="7037051" cy="446842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525000" y="0"/>
            <a:ext cx="2094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Flow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</Words>
  <Application>Microsoft Macintosh PowerPoint</Application>
  <PresentationFormat>On-screen Show (16:9)</PresentationFormat>
  <Paragraphs>20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Pacifico</vt:lpstr>
      <vt:lpstr>Calibri</vt:lpstr>
      <vt:lpstr>Arial</vt:lpstr>
      <vt:lpstr>Simple Light</vt:lpstr>
      <vt:lpstr>STARBUCKS</vt:lpstr>
      <vt:lpstr>PowerPoint Presentation</vt:lpstr>
      <vt:lpstr>APIs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</dc:title>
  <cp:lastModifiedBy>Microsoft Office User</cp:lastModifiedBy>
  <cp:revision>3</cp:revision>
  <dcterms:modified xsi:type="dcterms:W3CDTF">2019-05-11T20:31:53Z</dcterms:modified>
</cp:coreProperties>
</file>